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65" r:id="rId8"/>
    <p:sldId id="259" r:id="rId9"/>
    <p:sldId id="260" r:id="rId10"/>
    <p:sldId id="261" r:id="rId11"/>
    <p:sldId id="263" r:id="rId12"/>
    <p:sldId id="264" r:id="rId13"/>
    <p:sldId id="262" r:id="rId14"/>
    <p:sldId id="266" r:id="rId15"/>
    <p:sldId id="267" r:id="rId16"/>
    <p:sldId id="269" r:id="rId17"/>
    <p:sldId id="270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1AC9CABE-4E53-40C3-B45E-A15397B56B7F}"/>
    <pc:docChg chg="undo custSel addSld delSld modSld modMainMaster">
      <pc:chgData name="Charis Taylor" userId="f6f20823-7d5f-4176-a928-74bb03618d1d" providerId="ADAL" clId="{1AC9CABE-4E53-40C3-B45E-A15397B56B7F}" dt="2021-09-08T16:23:39.604" v="1551" actId="1076"/>
      <pc:docMkLst>
        <pc:docMk/>
      </pc:docMkLst>
      <pc:sldChg chg="modSp setBg">
        <pc:chgData name="Charis Taylor" userId="f6f20823-7d5f-4176-a928-74bb03618d1d" providerId="ADAL" clId="{1AC9CABE-4E53-40C3-B45E-A15397B56B7F}" dt="2021-09-07T15:27:08.617" v="328"/>
        <pc:sldMkLst>
          <pc:docMk/>
          <pc:sldMk cId="3994442450" sldId="256"/>
        </pc:sldMkLst>
        <pc:spChg chg="mod">
          <ac:chgData name="Charis Taylor" userId="f6f20823-7d5f-4176-a928-74bb03618d1d" providerId="ADAL" clId="{1AC9CABE-4E53-40C3-B45E-A15397B56B7F}" dt="2021-09-07T15:26:38.357" v="326" actId="20577"/>
          <ac:spMkLst>
            <pc:docMk/>
            <pc:sldMk cId="3994442450" sldId="256"/>
            <ac:spMk id="3" creationId="{00000000-0000-0000-0000-000000000000}"/>
          </ac:spMkLst>
        </pc:spChg>
      </pc:sldChg>
      <pc:sldChg chg="modSp">
        <pc:chgData name="Charis Taylor" userId="f6f20823-7d5f-4176-a928-74bb03618d1d" providerId="ADAL" clId="{1AC9CABE-4E53-40C3-B45E-A15397B56B7F}" dt="2021-09-07T15:27:33.521" v="333" actId="1076"/>
        <pc:sldMkLst>
          <pc:docMk/>
          <pc:sldMk cId="1021354013" sldId="259"/>
        </pc:sldMkLst>
        <pc:spChg chg="mod">
          <ac:chgData name="Charis Taylor" userId="f6f20823-7d5f-4176-a928-74bb03618d1d" providerId="ADAL" clId="{1AC9CABE-4E53-40C3-B45E-A15397B56B7F}" dt="2021-09-07T15:27:33.521" v="333" actId="1076"/>
          <ac:spMkLst>
            <pc:docMk/>
            <pc:sldMk cId="1021354013" sldId="259"/>
            <ac:spMk id="4" creationId="{D972353C-EE5F-4298-83C4-1401D540DA9A}"/>
          </ac:spMkLst>
        </pc:spChg>
        <pc:spChg chg="mod">
          <ac:chgData name="Charis Taylor" userId="f6f20823-7d5f-4176-a928-74bb03618d1d" providerId="ADAL" clId="{1AC9CABE-4E53-40C3-B45E-A15397B56B7F}" dt="2021-09-07T15:27:25.162" v="331" actId="403"/>
          <ac:spMkLst>
            <pc:docMk/>
            <pc:sldMk cId="1021354013" sldId="259"/>
            <ac:spMk id="5" creationId="{C18E9A56-0234-4A75-B66A-89AA44AF3DAF}"/>
          </ac:spMkLst>
        </pc:spChg>
      </pc:sldChg>
      <pc:sldChg chg="modSp">
        <pc:chgData name="Charis Taylor" userId="f6f20823-7d5f-4176-a928-74bb03618d1d" providerId="ADAL" clId="{1AC9CABE-4E53-40C3-B45E-A15397B56B7F}" dt="2021-09-07T15:27:21.003" v="330" actId="403"/>
        <pc:sldMkLst>
          <pc:docMk/>
          <pc:sldMk cId="2511105010" sldId="260"/>
        </pc:sldMkLst>
        <pc:spChg chg="mod">
          <ac:chgData name="Charis Taylor" userId="f6f20823-7d5f-4176-a928-74bb03618d1d" providerId="ADAL" clId="{1AC9CABE-4E53-40C3-B45E-A15397B56B7F}" dt="2021-09-07T15:27:21.003" v="330" actId="403"/>
          <ac:spMkLst>
            <pc:docMk/>
            <pc:sldMk cId="2511105010" sldId="260"/>
            <ac:spMk id="5" creationId="{58489613-7F56-4B5C-90AA-EC335F32F920}"/>
          </ac:spMkLst>
        </pc:spChg>
      </pc:sldChg>
      <pc:sldChg chg="addSp delSp modSp add">
        <pc:chgData name="Charis Taylor" userId="f6f20823-7d5f-4176-a928-74bb03618d1d" providerId="ADAL" clId="{1AC9CABE-4E53-40C3-B45E-A15397B56B7F}" dt="2021-09-07T15:27:16.948" v="329" actId="403"/>
        <pc:sldMkLst>
          <pc:docMk/>
          <pc:sldMk cId="2328593177" sldId="261"/>
        </pc:sldMkLst>
        <pc:spChg chg="del">
          <ac:chgData name="Charis Taylor" userId="f6f20823-7d5f-4176-a928-74bb03618d1d" providerId="ADAL" clId="{1AC9CABE-4E53-40C3-B45E-A15397B56B7F}" dt="2021-09-07T15:06:06.812" v="9" actId="478"/>
          <ac:spMkLst>
            <pc:docMk/>
            <pc:sldMk cId="2328593177" sldId="261"/>
            <ac:spMk id="2" creationId="{A5F8F6F5-8D13-4A94-8D6B-7D4A03917B9C}"/>
          </ac:spMkLst>
        </pc:spChg>
        <pc:spChg chg="del">
          <ac:chgData name="Charis Taylor" userId="f6f20823-7d5f-4176-a928-74bb03618d1d" providerId="ADAL" clId="{1AC9CABE-4E53-40C3-B45E-A15397B56B7F}" dt="2021-09-07T15:05:47.441" v="1" actId="478"/>
          <ac:spMkLst>
            <pc:docMk/>
            <pc:sldMk cId="2328593177" sldId="261"/>
            <ac:spMk id="3" creationId="{3D30E5E0-D3AD-46E6-9C40-9B6D8290C597}"/>
          </ac:spMkLst>
        </pc:spChg>
        <pc:spChg chg="add mod">
          <ac:chgData name="Charis Taylor" userId="f6f20823-7d5f-4176-a928-74bb03618d1d" providerId="ADAL" clId="{1AC9CABE-4E53-40C3-B45E-A15397B56B7F}" dt="2021-09-07T15:05:59.707" v="8" actId="1076"/>
          <ac:spMkLst>
            <pc:docMk/>
            <pc:sldMk cId="2328593177" sldId="261"/>
            <ac:spMk id="4" creationId="{0440600A-C398-4C16-B1D3-E0B30D0897D6}"/>
          </ac:spMkLst>
        </pc:spChg>
        <pc:spChg chg="add mod">
          <ac:chgData name="Charis Taylor" userId="f6f20823-7d5f-4176-a928-74bb03618d1d" providerId="ADAL" clId="{1AC9CABE-4E53-40C3-B45E-A15397B56B7F}" dt="2021-09-07T15:27:16.948" v="329" actId="403"/>
          <ac:spMkLst>
            <pc:docMk/>
            <pc:sldMk cId="2328593177" sldId="261"/>
            <ac:spMk id="5" creationId="{317CB792-86EF-4154-95E4-76C6C17701EF}"/>
          </ac:spMkLst>
        </pc:spChg>
      </pc:sldChg>
      <pc:sldChg chg="addSp delSp modSp add">
        <pc:chgData name="Charis Taylor" userId="f6f20823-7d5f-4176-a928-74bb03618d1d" providerId="ADAL" clId="{1AC9CABE-4E53-40C3-B45E-A15397B56B7F}" dt="2021-09-07T15:30:03.060" v="502" actId="20577"/>
        <pc:sldMkLst>
          <pc:docMk/>
          <pc:sldMk cId="159443127" sldId="262"/>
        </pc:sldMkLst>
        <pc:spChg chg="mod">
          <ac:chgData name="Charis Taylor" userId="f6f20823-7d5f-4176-a928-74bb03618d1d" providerId="ADAL" clId="{1AC9CABE-4E53-40C3-B45E-A15397B56B7F}" dt="2021-09-07T15:30:03.060" v="502" actId="20577"/>
          <ac:spMkLst>
            <pc:docMk/>
            <pc:sldMk cId="159443127" sldId="262"/>
            <ac:spMk id="2" creationId="{292E9529-5B8B-47B9-961E-C60F5E8EDBBD}"/>
          </ac:spMkLst>
        </pc:spChg>
        <pc:spChg chg="del">
          <ac:chgData name="Charis Taylor" userId="f6f20823-7d5f-4176-a928-74bb03618d1d" providerId="ADAL" clId="{1AC9CABE-4E53-40C3-B45E-A15397B56B7F}" dt="2021-09-07T15:15:57.782" v="14" actId="478"/>
          <ac:spMkLst>
            <pc:docMk/>
            <pc:sldMk cId="159443127" sldId="262"/>
            <ac:spMk id="3" creationId="{44676AE4-2D1C-4FE2-8B11-428DCF671981}"/>
          </ac:spMkLst>
        </pc:spChg>
        <pc:picChg chg="add del mod">
          <ac:chgData name="Charis Taylor" userId="f6f20823-7d5f-4176-a928-74bb03618d1d" providerId="ADAL" clId="{1AC9CABE-4E53-40C3-B45E-A15397B56B7F}" dt="2021-09-07T15:17:56.686" v="23" actId="478"/>
          <ac:picMkLst>
            <pc:docMk/>
            <pc:sldMk cId="159443127" sldId="262"/>
            <ac:picMk id="4" creationId="{6DC6696C-C1A4-4432-A08A-B23808ED5A17}"/>
          </ac:picMkLst>
        </pc:picChg>
        <pc:picChg chg="add del mod">
          <ac:chgData name="Charis Taylor" userId="f6f20823-7d5f-4176-a928-74bb03618d1d" providerId="ADAL" clId="{1AC9CABE-4E53-40C3-B45E-A15397B56B7F}" dt="2021-09-07T15:18:01.962" v="26" actId="478"/>
          <ac:picMkLst>
            <pc:docMk/>
            <pc:sldMk cId="159443127" sldId="262"/>
            <ac:picMk id="2050" creationId="{10B4889C-7EF3-413F-AA15-1D538A3B4905}"/>
          </ac:picMkLst>
        </pc:picChg>
        <pc:picChg chg="add mod modCrop">
          <ac:chgData name="Charis Taylor" userId="f6f20823-7d5f-4176-a928-74bb03618d1d" providerId="ADAL" clId="{1AC9CABE-4E53-40C3-B45E-A15397B56B7F}" dt="2021-09-07T15:29:37.209" v="498" actId="1076"/>
          <ac:picMkLst>
            <pc:docMk/>
            <pc:sldMk cId="159443127" sldId="262"/>
            <ac:picMk id="2052" creationId="{27E4A221-2E80-4876-BC1E-FE0F987FF66B}"/>
          </ac:picMkLst>
        </pc:picChg>
      </pc:sldChg>
      <pc:sldChg chg="modSp add">
        <pc:chgData name="Charis Taylor" userId="f6f20823-7d5f-4176-a928-74bb03618d1d" providerId="ADAL" clId="{1AC9CABE-4E53-40C3-B45E-A15397B56B7F}" dt="2021-09-07T15:27:47.113" v="334" actId="403"/>
        <pc:sldMkLst>
          <pc:docMk/>
          <pc:sldMk cId="1081389892" sldId="263"/>
        </pc:sldMkLst>
        <pc:spChg chg="mod">
          <ac:chgData name="Charis Taylor" userId="f6f20823-7d5f-4176-a928-74bb03618d1d" providerId="ADAL" clId="{1AC9CABE-4E53-40C3-B45E-A15397B56B7F}" dt="2021-09-07T15:27:47.113" v="334" actId="403"/>
          <ac:spMkLst>
            <pc:docMk/>
            <pc:sldMk cId="1081389892" sldId="263"/>
            <ac:spMk id="5" creationId="{317CB792-86EF-4154-95E4-76C6C17701EF}"/>
          </ac:spMkLst>
        </pc:spChg>
      </pc:sldChg>
      <pc:sldChg chg="modSp add">
        <pc:chgData name="Charis Taylor" userId="f6f20823-7d5f-4176-a928-74bb03618d1d" providerId="ADAL" clId="{1AC9CABE-4E53-40C3-B45E-A15397B56B7F}" dt="2021-09-07T15:27:50.942" v="335" actId="403"/>
        <pc:sldMkLst>
          <pc:docMk/>
          <pc:sldMk cId="1694552264" sldId="264"/>
        </pc:sldMkLst>
        <pc:spChg chg="mod">
          <ac:chgData name="Charis Taylor" userId="f6f20823-7d5f-4176-a928-74bb03618d1d" providerId="ADAL" clId="{1AC9CABE-4E53-40C3-B45E-A15397B56B7F}" dt="2021-09-07T15:27:50.942" v="335" actId="403"/>
          <ac:spMkLst>
            <pc:docMk/>
            <pc:sldMk cId="1694552264" sldId="264"/>
            <ac:spMk id="5" creationId="{317CB792-86EF-4154-95E4-76C6C17701EF}"/>
          </ac:spMkLst>
        </pc:spChg>
      </pc:sldChg>
      <pc:sldChg chg="addSp delSp modSp add">
        <pc:chgData name="Charis Taylor" userId="f6f20823-7d5f-4176-a928-74bb03618d1d" providerId="ADAL" clId="{1AC9CABE-4E53-40C3-B45E-A15397B56B7F}" dt="2021-09-07T15:26:24.445" v="295" actId="1076"/>
        <pc:sldMkLst>
          <pc:docMk/>
          <pc:sldMk cId="3268105926" sldId="265"/>
        </pc:sldMkLst>
        <pc:spChg chg="del">
          <ac:chgData name="Charis Taylor" userId="f6f20823-7d5f-4176-a928-74bb03618d1d" providerId="ADAL" clId="{1AC9CABE-4E53-40C3-B45E-A15397B56B7F}" dt="2021-09-07T15:21:34.166" v="124" actId="478"/>
          <ac:spMkLst>
            <pc:docMk/>
            <pc:sldMk cId="3268105926" sldId="265"/>
            <ac:spMk id="2" creationId="{24224C01-C476-47CB-BD54-825375DC3DE0}"/>
          </ac:spMkLst>
        </pc:spChg>
        <pc:spChg chg="del">
          <ac:chgData name="Charis Taylor" userId="f6f20823-7d5f-4176-a928-74bb03618d1d" providerId="ADAL" clId="{1AC9CABE-4E53-40C3-B45E-A15397B56B7F}" dt="2021-09-07T15:21:16.543" v="123" actId="478"/>
          <ac:spMkLst>
            <pc:docMk/>
            <pc:sldMk cId="3268105926" sldId="265"/>
            <ac:spMk id="3" creationId="{BC352917-8FAC-4459-9514-EB27AB87FC93}"/>
          </ac:spMkLst>
        </pc:spChg>
        <pc:spChg chg="add mod">
          <ac:chgData name="Charis Taylor" userId="f6f20823-7d5f-4176-a928-74bb03618d1d" providerId="ADAL" clId="{1AC9CABE-4E53-40C3-B45E-A15397B56B7F}" dt="2021-09-07T15:26:08.323" v="291" actId="1582"/>
          <ac:spMkLst>
            <pc:docMk/>
            <pc:sldMk cId="3268105926" sldId="265"/>
            <ac:spMk id="4" creationId="{A22339A8-4303-4CEB-854F-44C02412DFF7}"/>
          </ac:spMkLst>
        </pc:spChg>
        <pc:picChg chg="add mod">
          <ac:chgData name="Charis Taylor" userId="f6f20823-7d5f-4176-a928-74bb03618d1d" providerId="ADAL" clId="{1AC9CABE-4E53-40C3-B45E-A15397B56B7F}" dt="2021-09-07T15:26:24.445" v="295" actId="1076"/>
          <ac:picMkLst>
            <pc:docMk/>
            <pc:sldMk cId="3268105926" sldId="265"/>
            <ac:picMk id="3074" creationId="{1395E5CC-425E-4B7A-911D-7482EBA3C003}"/>
          </ac:picMkLst>
        </pc:picChg>
      </pc:sldChg>
      <pc:sldChg chg="add">
        <pc:chgData name="Charis Taylor" userId="f6f20823-7d5f-4176-a928-74bb03618d1d" providerId="ADAL" clId="{1AC9CABE-4E53-40C3-B45E-A15397B56B7F}" dt="2021-09-08T07:17:57.108" v="503"/>
        <pc:sldMkLst>
          <pc:docMk/>
          <pc:sldMk cId="1887098213" sldId="266"/>
        </pc:sldMkLst>
      </pc:sldChg>
      <pc:sldChg chg="modSp add">
        <pc:chgData name="Charis Taylor" userId="f6f20823-7d5f-4176-a928-74bb03618d1d" providerId="ADAL" clId="{1AC9CABE-4E53-40C3-B45E-A15397B56B7F}" dt="2021-09-08T15:46:53.364" v="639" actId="20577"/>
        <pc:sldMkLst>
          <pc:docMk/>
          <pc:sldMk cId="3471727036" sldId="267"/>
        </pc:sldMkLst>
        <pc:spChg chg="mod">
          <ac:chgData name="Charis Taylor" userId="f6f20823-7d5f-4176-a928-74bb03618d1d" providerId="ADAL" clId="{1AC9CABE-4E53-40C3-B45E-A15397B56B7F}" dt="2021-09-08T15:46:53.364" v="639" actId="20577"/>
          <ac:spMkLst>
            <pc:docMk/>
            <pc:sldMk cId="3471727036" sldId="267"/>
            <ac:spMk id="2" creationId="{4CE7C391-6280-4D17-B1E0-E819AF7EC6CE}"/>
          </ac:spMkLst>
        </pc:spChg>
        <pc:spChg chg="mod">
          <ac:chgData name="Charis Taylor" userId="f6f20823-7d5f-4176-a928-74bb03618d1d" providerId="ADAL" clId="{1AC9CABE-4E53-40C3-B45E-A15397B56B7F}" dt="2021-09-08T15:46:34.385" v="627" actId="14100"/>
          <ac:spMkLst>
            <pc:docMk/>
            <pc:sldMk cId="3471727036" sldId="267"/>
            <ac:spMk id="3" creationId="{8339E3D1-8207-4325-B64D-381911EF9183}"/>
          </ac:spMkLst>
        </pc:spChg>
      </pc:sldChg>
      <pc:sldChg chg="addSp delSp modSp add">
        <pc:chgData name="Charis Taylor" userId="f6f20823-7d5f-4176-a928-74bb03618d1d" providerId="ADAL" clId="{1AC9CABE-4E53-40C3-B45E-A15397B56B7F}" dt="2021-09-08T16:23:39.604" v="1551" actId="1076"/>
        <pc:sldMkLst>
          <pc:docMk/>
          <pc:sldMk cId="24524176" sldId="268"/>
        </pc:sldMkLst>
        <pc:spChg chg="del mod">
          <ac:chgData name="Charis Taylor" userId="f6f20823-7d5f-4176-a928-74bb03618d1d" providerId="ADAL" clId="{1AC9CABE-4E53-40C3-B45E-A15397B56B7F}" dt="2021-09-08T16:19:29.550" v="1540" actId="478"/>
          <ac:spMkLst>
            <pc:docMk/>
            <pc:sldMk cId="24524176" sldId="268"/>
            <ac:spMk id="2" creationId="{33B26BD7-4E90-4C6F-813F-1B3F78814D41}"/>
          </ac:spMkLst>
        </pc:spChg>
        <pc:spChg chg="mod">
          <ac:chgData name="Charis Taylor" userId="f6f20823-7d5f-4176-a928-74bb03618d1d" providerId="ADAL" clId="{1AC9CABE-4E53-40C3-B45E-A15397B56B7F}" dt="2021-09-08T16:21:34.284" v="1545"/>
          <ac:spMkLst>
            <pc:docMk/>
            <pc:sldMk cId="24524176" sldId="268"/>
            <ac:spMk id="3" creationId="{14F4F42D-C657-49A8-B07C-63A27CEE4653}"/>
          </ac:spMkLst>
        </pc:spChg>
        <pc:picChg chg="add mod">
          <ac:chgData name="Charis Taylor" userId="f6f20823-7d5f-4176-a928-74bb03618d1d" providerId="ADAL" clId="{1AC9CABE-4E53-40C3-B45E-A15397B56B7F}" dt="2021-09-08T16:23:39.604" v="1551" actId="1076"/>
          <ac:picMkLst>
            <pc:docMk/>
            <pc:sldMk cId="24524176" sldId="268"/>
            <ac:picMk id="1026" creationId="{B8A614AA-2C98-45F0-AB9C-5400FF93EA2D}"/>
          </ac:picMkLst>
        </pc:picChg>
        <pc:picChg chg="add mod">
          <ac:chgData name="Charis Taylor" userId="f6f20823-7d5f-4176-a928-74bb03618d1d" providerId="ADAL" clId="{1AC9CABE-4E53-40C3-B45E-A15397B56B7F}" dt="2021-09-08T16:23:37.036" v="1550" actId="1076"/>
          <ac:picMkLst>
            <pc:docMk/>
            <pc:sldMk cId="24524176" sldId="268"/>
            <ac:picMk id="1028" creationId="{FCFFE270-72AF-4D06-A9F2-BF02E8D2A7F9}"/>
          </ac:picMkLst>
        </pc:picChg>
      </pc:sldChg>
      <pc:sldChg chg="add del">
        <pc:chgData name="Charis Taylor" userId="f6f20823-7d5f-4176-a928-74bb03618d1d" providerId="ADAL" clId="{1AC9CABE-4E53-40C3-B45E-A15397B56B7F}" dt="2021-09-08T07:18:25.282" v="536"/>
        <pc:sldMkLst>
          <pc:docMk/>
          <pc:sldMk cId="3906681792" sldId="268"/>
        </pc:sldMkLst>
      </pc:sldChg>
      <pc:sldChg chg="add del">
        <pc:chgData name="Charis Taylor" userId="f6f20823-7d5f-4176-a928-74bb03618d1d" providerId="ADAL" clId="{1AC9CABE-4E53-40C3-B45E-A15397B56B7F}" dt="2021-09-08T15:47:07.023" v="648"/>
        <pc:sldMkLst>
          <pc:docMk/>
          <pc:sldMk cId="1697253101" sldId="269"/>
        </pc:sldMkLst>
      </pc:sldChg>
      <pc:sldChg chg="addSp delSp modSp add modAnim modNotesTx">
        <pc:chgData name="Charis Taylor" userId="f6f20823-7d5f-4176-a928-74bb03618d1d" providerId="ADAL" clId="{1AC9CABE-4E53-40C3-B45E-A15397B56B7F}" dt="2021-09-08T16:04:46.220" v="1154" actId="1076"/>
        <pc:sldMkLst>
          <pc:docMk/>
          <pc:sldMk cId="2183369759" sldId="269"/>
        </pc:sldMkLst>
        <pc:spChg chg="del">
          <ac:chgData name="Charis Taylor" userId="f6f20823-7d5f-4176-a928-74bb03618d1d" providerId="ADAL" clId="{1AC9CABE-4E53-40C3-B45E-A15397B56B7F}" dt="2021-09-08T15:52:35.690" v="701" actId="478"/>
          <ac:spMkLst>
            <pc:docMk/>
            <pc:sldMk cId="2183369759" sldId="269"/>
            <ac:spMk id="2" creationId="{20001CF3-D3F4-4688-A131-497E3F8722FB}"/>
          </ac:spMkLst>
        </pc:spChg>
        <pc:spChg chg="mod">
          <ac:chgData name="Charis Taylor" userId="f6f20823-7d5f-4176-a928-74bb03618d1d" providerId="ADAL" clId="{1AC9CABE-4E53-40C3-B45E-A15397B56B7F}" dt="2021-09-08T16:04:46.220" v="1154" actId="1076"/>
          <ac:spMkLst>
            <pc:docMk/>
            <pc:sldMk cId="2183369759" sldId="269"/>
            <ac:spMk id="3" creationId="{D3CD0CB9-1E0B-4ED1-AD4A-338AA1D1C0D6}"/>
          </ac:spMkLst>
        </pc:spChg>
        <pc:spChg chg="add mod">
          <ac:chgData name="Charis Taylor" userId="f6f20823-7d5f-4176-a928-74bb03618d1d" providerId="ADAL" clId="{1AC9CABE-4E53-40C3-B45E-A15397B56B7F}" dt="2021-09-08T16:04:01.035" v="1141" actId="1076"/>
          <ac:spMkLst>
            <pc:docMk/>
            <pc:sldMk cId="2183369759" sldId="269"/>
            <ac:spMk id="6" creationId="{EE961738-EA20-4627-ABF8-929ED70F464E}"/>
          </ac:spMkLst>
        </pc:spChg>
        <pc:picChg chg="add mod ord">
          <ac:chgData name="Charis Taylor" userId="f6f20823-7d5f-4176-a928-74bb03618d1d" providerId="ADAL" clId="{1AC9CABE-4E53-40C3-B45E-A15397B56B7F}" dt="2021-09-08T15:52:30.543" v="700" actId="1076"/>
          <ac:picMkLst>
            <pc:docMk/>
            <pc:sldMk cId="2183369759" sldId="269"/>
            <ac:picMk id="5" creationId="{AC85D8CD-33AB-4972-9922-5B4A829E3A7A}"/>
          </ac:picMkLst>
        </pc:picChg>
      </pc:sldChg>
      <pc:sldChg chg="addSp modSp add">
        <pc:chgData name="Charis Taylor" userId="f6f20823-7d5f-4176-a928-74bb03618d1d" providerId="ADAL" clId="{1AC9CABE-4E53-40C3-B45E-A15397B56B7F}" dt="2021-09-08T16:02:18.670" v="1013" actId="20577"/>
        <pc:sldMkLst>
          <pc:docMk/>
          <pc:sldMk cId="1592856281" sldId="270"/>
        </pc:sldMkLst>
        <pc:spChg chg="mod">
          <ac:chgData name="Charis Taylor" userId="f6f20823-7d5f-4176-a928-74bb03618d1d" providerId="ADAL" clId="{1AC9CABE-4E53-40C3-B45E-A15397B56B7F}" dt="2021-09-08T16:01:57.715" v="1007" actId="2711"/>
          <ac:spMkLst>
            <pc:docMk/>
            <pc:sldMk cId="1592856281" sldId="270"/>
            <ac:spMk id="2" creationId="{7BA3AC3C-2BEC-478B-9833-C3B7F145314E}"/>
          </ac:spMkLst>
        </pc:spChg>
        <pc:spChg chg="mod">
          <ac:chgData name="Charis Taylor" userId="f6f20823-7d5f-4176-a928-74bb03618d1d" providerId="ADAL" clId="{1AC9CABE-4E53-40C3-B45E-A15397B56B7F}" dt="2021-09-08T16:02:18.670" v="1013" actId="20577"/>
          <ac:spMkLst>
            <pc:docMk/>
            <pc:sldMk cId="1592856281" sldId="270"/>
            <ac:spMk id="3" creationId="{FFF53FEB-A567-438E-B0CE-8B59E52673E1}"/>
          </ac:spMkLst>
        </pc:spChg>
        <pc:picChg chg="add mod modCrop">
          <ac:chgData name="Charis Taylor" userId="f6f20823-7d5f-4176-a928-74bb03618d1d" providerId="ADAL" clId="{1AC9CABE-4E53-40C3-B45E-A15397B56B7F}" dt="2021-09-08T16:02:10.067" v="1008" actId="1076"/>
          <ac:picMkLst>
            <pc:docMk/>
            <pc:sldMk cId="1592856281" sldId="270"/>
            <ac:picMk id="4" creationId="{DD643209-2D7A-4FE9-B30B-9DF135E9A4FC}"/>
          </ac:picMkLst>
        </pc:picChg>
      </pc:sldChg>
      <pc:sldMasterChg chg="setBg modSldLayout">
        <pc:chgData name="Charis Taylor" userId="f6f20823-7d5f-4176-a928-74bb03618d1d" providerId="ADAL" clId="{1AC9CABE-4E53-40C3-B45E-A15397B56B7F}" dt="2021-09-07T15:27:08.617" v="328"/>
        <pc:sldMasterMkLst>
          <pc:docMk/>
          <pc:sldMasterMk cId="3860245732" sldId="2147483648"/>
        </pc:sldMasterMkLst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975184525" sldId="2147483649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3292578354" sldId="2147483650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2223043476" sldId="2147483651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1558150956" sldId="2147483652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1078682592" sldId="2147483653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3915798679" sldId="2147483654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4235771177" sldId="2147483655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1276515434" sldId="2147483656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598974957" sldId="2147483657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554792643" sldId="2147483658"/>
          </pc:sldLayoutMkLst>
        </pc:sldLayoutChg>
        <pc:sldLayoutChg chg="setBg">
          <pc:chgData name="Charis Taylor" userId="f6f20823-7d5f-4176-a928-74bb03618d1d" providerId="ADAL" clId="{1AC9CABE-4E53-40C3-B45E-A15397B56B7F}" dt="2021-09-07T15:27:08.617" v="328"/>
          <pc:sldLayoutMkLst>
            <pc:docMk/>
            <pc:sldMasterMk cId="3860245732" sldId="2147483648"/>
            <pc:sldLayoutMk cId="1149619648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6D85C-9295-46AA-9FC1-EBB8DE630184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1465C-B01F-4A90-8322-E82ABA6677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440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Painting by W.P. Frith called ‘Derby Day’. Shows all the different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31465C-B01F-4A90-8322-E82ABA6677C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98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Coram Boy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Wednesday 8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E9529-5B8B-47B9-961E-C60F5E8ED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37863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b="1" dirty="0">
                <a:latin typeface="+mn-lt"/>
              </a:rPr>
              <a:t>Plenary</a:t>
            </a:r>
            <a:br>
              <a:rPr lang="en-GB" sz="3200" b="1" dirty="0">
                <a:latin typeface="+mn-lt"/>
              </a:rPr>
            </a:br>
            <a:r>
              <a:rPr lang="en-GB" sz="3200" dirty="0">
                <a:latin typeface="+mn-lt"/>
              </a:rPr>
              <a:t>This scene was painted in the 18</a:t>
            </a:r>
            <a:r>
              <a:rPr lang="en-GB" sz="3200" baseline="30000" dirty="0">
                <a:latin typeface="+mn-lt"/>
              </a:rPr>
              <a:t>th</a:t>
            </a:r>
            <a:r>
              <a:rPr lang="en-GB" sz="3200" dirty="0">
                <a:latin typeface="+mn-lt"/>
              </a:rPr>
              <a:t> century: </a:t>
            </a:r>
            <a:br>
              <a:rPr lang="en-GB" sz="3200" dirty="0">
                <a:latin typeface="+mn-lt"/>
              </a:rPr>
            </a:br>
            <a:r>
              <a:rPr lang="en-GB" sz="3200" dirty="0">
                <a:latin typeface="+mn-lt"/>
              </a:rPr>
              <a:t>what world do you think we will be entering as we read </a:t>
            </a:r>
            <a:r>
              <a:rPr lang="en-GB" sz="3200" i="1" dirty="0">
                <a:latin typeface="+mn-lt"/>
              </a:rPr>
              <a:t>Coram Boy</a:t>
            </a:r>
            <a:r>
              <a:rPr lang="en-GB" sz="3200" dirty="0">
                <a:latin typeface="+mn-lt"/>
              </a:rPr>
              <a:t>?</a:t>
            </a:r>
          </a:p>
        </p:txBody>
      </p:sp>
      <p:pic>
        <p:nvPicPr>
          <p:cNvPr id="2052" name="Picture 4" descr="https://upload.wikimedia.org/wikipedia/commons/thumb/1/1e/Beer-street-and-Gin-lane.jpg/1024px-Beer-street-and-Gin-lane.jpg">
            <a:extLst>
              <a:ext uri="{FF2B5EF4-FFF2-40B4-BE49-F238E27FC236}">
                <a16:creationId xmlns:a16="http://schemas.microsoft.com/office/drawing/2014/main" id="{27E4A221-2E80-4876-BC1E-FE0F987FF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82" t="4376" r="2020" b="5220"/>
          <a:stretch/>
        </p:blipFill>
        <p:spPr bwMode="auto">
          <a:xfrm>
            <a:off x="4051494" y="1378634"/>
            <a:ext cx="4515730" cy="526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43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42CB2-9CFF-421C-973C-7421A124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BB130-FE58-440B-A63F-05F4B8842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098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7C391-6280-4D17-B1E0-E819AF7EC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067132"/>
          </a:xfrm>
        </p:spPr>
        <p:txBody>
          <a:bodyPr/>
          <a:lstStyle/>
          <a:p>
            <a:pPr algn="ctr"/>
            <a:r>
              <a:rPr lang="en-GB" dirty="0"/>
              <a:t>Superstition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9E3D1-8207-4325-B64D-381911EF9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22519"/>
            <a:ext cx="10515600" cy="2067131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Thursday 9</a:t>
            </a:r>
            <a:r>
              <a:rPr lang="en-GB" baseline="30000" dirty="0">
                <a:solidFill>
                  <a:schemeClr val="tx1"/>
                </a:solidFill>
              </a:rPr>
              <a:t>th</a:t>
            </a:r>
            <a:r>
              <a:rPr lang="en-GB" dirty="0">
                <a:solidFill>
                  <a:schemeClr val="tx1"/>
                </a:solidFill>
              </a:rPr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3471727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85D8CD-33AB-4972-9922-5B4A829E3A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2155"/>
            <a:ext cx="12192000" cy="549275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D0CB9-1E0B-4ED1-AD4A-338AA1D1C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1449"/>
            <a:ext cx="8842829" cy="117397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4000" b="1" dirty="0">
                <a:solidFill>
                  <a:srgbClr val="FF0000"/>
                </a:solidFill>
                <a:latin typeface="Perpetua" panose="02020502060401020303" pitchFamily="18" charset="0"/>
              </a:rPr>
              <a:t>A fine lady went to Stowe Fair. She was pregnant for the first time and, keen to know what the future held for her, she consulted an old gypsy woman…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961738-EA20-4627-ABF8-929ED70F464E}"/>
              </a:ext>
            </a:extLst>
          </p:cNvPr>
          <p:cNvSpPr txBox="1"/>
          <p:nvPr/>
        </p:nvSpPr>
        <p:spPr>
          <a:xfrm>
            <a:off x="838200" y="3172318"/>
            <a:ext cx="8083826" cy="138499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Does superstition have a place in the twenty-first Century?</a:t>
            </a:r>
          </a:p>
          <a:p>
            <a:r>
              <a:rPr lang="en-GB" sz="2800" dirty="0"/>
              <a:t>Why do people go to fortune tellers? Why not?</a:t>
            </a:r>
          </a:p>
        </p:txBody>
      </p:sp>
    </p:spTree>
    <p:extLst>
      <p:ext uri="{BB962C8B-B14F-4D97-AF65-F5344CB8AC3E}">
        <p14:creationId xmlns:p14="http://schemas.microsoft.com/office/powerpoint/2010/main" val="218336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3AC3C-2BEC-478B-9833-C3B7F1453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>
                <a:latin typeface="Perpetua" panose="02020502060401020303" pitchFamily="18" charset="0"/>
              </a:rPr>
              <a:t>Prologue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53FEB-A567-438E-B0CE-8B59E5267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15743" cy="4351338"/>
          </a:xfrm>
        </p:spPr>
        <p:txBody>
          <a:bodyPr>
            <a:normAutofit/>
          </a:bodyPr>
          <a:lstStyle/>
          <a:p>
            <a:r>
              <a:rPr lang="en-GB" sz="3200" dirty="0"/>
              <a:t>What does this term mean? </a:t>
            </a:r>
          </a:p>
          <a:p>
            <a:r>
              <a:rPr lang="en-GB" sz="3200" dirty="0"/>
              <a:t>Has anyone read one before?</a:t>
            </a:r>
          </a:p>
          <a:p>
            <a:r>
              <a:rPr lang="en-GB" sz="3200" dirty="0"/>
              <a:t>What is its purpose?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643209-2D7A-4FE9-B30B-9DF135E9A4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08" t="45857"/>
          <a:stretch/>
        </p:blipFill>
        <p:spPr>
          <a:xfrm>
            <a:off x="6939168" y="221757"/>
            <a:ext cx="5020603" cy="641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56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4F42D-C657-49A8-B07C-63A27CEE4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5429"/>
            <a:ext cx="5693229" cy="5741534"/>
          </a:xfrm>
          <a:ln w="38100">
            <a:solidFill>
              <a:schemeClr val="accent2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GB" u="sng" dirty="0"/>
              <a:t>Who is Otis Gardiner?</a:t>
            </a:r>
          </a:p>
          <a:p>
            <a:pPr marL="0" indent="0">
              <a:buNone/>
            </a:pPr>
            <a:r>
              <a:rPr lang="en-GB" dirty="0"/>
              <a:t>What is the name of his companion? How old is this companion?</a:t>
            </a:r>
          </a:p>
          <a:p>
            <a:pPr marL="0" indent="0">
              <a:buNone/>
            </a:pPr>
            <a:r>
              <a:rPr lang="en-GB" dirty="0"/>
              <a:t>What adjectives are used to describe Otis?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Do these adjectives paint Otis in a positive light, a negative light, or is it </a:t>
            </a:r>
            <a:r>
              <a:rPr lang="en-GB" b="1" dirty="0"/>
              <a:t>ambiguous</a:t>
            </a:r>
            <a:r>
              <a:rPr lang="en-GB" dirty="0"/>
              <a:t>?</a:t>
            </a:r>
          </a:p>
          <a:p>
            <a:pPr marL="0" indent="0">
              <a:buNone/>
            </a:pPr>
            <a:r>
              <a:rPr lang="en-GB" u="sng" dirty="0"/>
              <a:t>How is </a:t>
            </a:r>
            <a:r>
              <a:rPr lang="en-GB" u="sng" dirty="0" err="1"/>
              <a:t>Meshak</a:t>
            </a:r>
            <a:r>
              <a:rPr lang="en-GB" u="sng" dirty="0"/>
              <a:t> described?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Who would you most like to meet?</a:t>
            </a:r>
          </a:p>
          <a:p>
            <a:pPr marL="0" indent="0">
              <a:buNone/>
            </a:pPr>
            <a:r>
              <a:rPr lang="en-GB" dirty="0"/>
              <a:t>Why does </a:t>
            </a:r>
            <a:r>
              <a:rPr lang="en-GB" dirty="0" err="1"/>
              <a:t>Meshak</a:t>
            </a:r>
            <a:r>
              <a:rPr lang="en-GB" dirty="0"/>
              <a:t> enjoy cathedrals?</a:t>
            </a:r>
          </a:p>
        </p:txBody>
      </p:sp>
      <p:pic>
        <p:nvPicPr>
          <p:cNvPr id="1026" name="Picture 2" descr="J.John | JustOne at Gloucester Cathedral">
            <a:extLst>
              <a:ext uri="{FF2B5EF4-FFF2-40B4-BE49-F238E27FC236}">
                <a16:creationId xmlns:a16="http://schemas.microsoft.com/office/drawing/2014/main" id="{B8A614AA-2C98-45F0-AB9C-5400FF93E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276" y="203200"/>
            <a:ext cx="4733385" cy="298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Gloucester Cathedral High Altar, Gloucestershire, UK - Diliff.jpg -  Wikimedia Commons">
            <a:extLst>
              <a:ext uri="{FF2B5EF4-FFF2-40B4-BE49-F238E27FC236}">
                <a16:creationId xmlns:a16="http://schemas.microsoft.com/office/drawing/2014/main" id="{FCFFE270-72AF-4D06-A9F2-BF02E8D2A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557" y="3319463"/>
            <a:ext cx="35528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4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87514-8654-4689-B7AB-561411981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grpSp>
        <p:nvGrpSpPr>
          <p:cNvPr id="6" name="Google Shape;90;p2">
            <a:extLst>
              <a:ext uri="{FF2B5EF4-FFF2-40B4-BE49-F238E27FC236}">
                <a16:creationId xmlns:a16="http://schemas.microsoft.com/office/drawing/2014/main" id="{3665D5A3-D8D6-4896-8D63-E7BF284EB18D}"/>
              </a:ext>
            </a:extLst>
          </p:cNvPr>
          <p:cNvGrpSpPr/>
          <p:nvPr/>
        </p:nvGrpSpPr>
        <p:grpSpPr>
          <a:xfrm>
            <a:off x="838200" y="1690688"/>
            <a:ext cx="10591798" cy="4647290"/>
            <a:chOff x="421417" y="2166828"/>
            <a:chExt cx="8186487" cy="4384871"/>
          </a:xfrm>
        </p:grpSpPr>
        <p:sp>
          <p:nvSpPr>
            <p:cNvPr id="7" name="Google Shape;91;p2">
              <a:extLst>
                <a:ext uri="{FF2B5EF4-FFF2-40B4-BE49-F238E27FC236}">
                  <a16:creationId xmlns:a16="http://schemas.microsoft.com/office/drawing/2014/main" id="{FE3F874C-66BC-4245-A116-293D0C2A9A2F}"/>
                </a:ext>
              </a:extLst>
            </p:cNvPr>
            <p:cNvSpPr/>
            <p:nvPr/>
          </p:nvSpPr>
          <p:spPr>
            <a:xfrm>
              <a:off x="421417" y="2166828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dirty="0"/>
            </a:p>
          </p:txBody>
        </p:sp>
        <p:sp>
          <p:nvSpPr>
            <p:cNvPr id="8" name="Google Shape;92;p2">
              <a:extLst>
                <a:ext uri="{FF2B5EF4-FFF2-40B4-BE49-F238E27FC236}">
                  <a16:creationId xmlns:a16="http://schemas.microsoft.com/office/drawing/2014/main" id="{97E1311F-6196-42C3-A640-B3617AA07FF5}"/>
                </a:ext>
              </a:extLst>
            </p:cNvPr>
            <p:cNvSpPr/>
            <p:nvPr/>
          </p:nvSpPr>
          <p:spPr>
            <a:xfrm>
              <a:off x="3171205" y="3132813"/>
              <a:ext cx="2686913" cy="3418885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 b="1" dirty="0"/>
                <a:t>Understand</a:t>
              </a:r>
              <a:r>
                <a:rPr lang="en-GB" sz="2800" dirty="0"/>
                <a:t> what it was like to be an impoverished child in  18</a:t>
              </a:r>
              <a:r>
                <a:rPr lang="en-GB" sz="2800" baseline="30000" dirty="0"/>
                <a:t>th</a:t>
              </a:r>
              <a:r>
                <a:rPr lang="en-GB" sz="2800" dirty="0"/>
                <a:t> Century Britain</a:t>
              </a:r>
              <a:endParaRPr sz="2800" dirty="0"/>
            </a:p>
          </p:txBody>
        </p:sp>
        <p:sp>
          <p:nvSpPr>
            <p:cNvPr id="9" name="Google Shape;93;p2">
              <a:extLst>
                <a:ext uri="{FF2B5EF4-FFF2-40B4-BE49-F238E27FC236}">
                  <a16:creationId xmlns:a16="http://schemas.microsoft.com/office/drawing/2014/main" id="{DC0E2B5B-31B4-47B0-B047-6843A5181D17}"/>
                </a:ext>
              </a:extLst>
            </p:cNvPr>
            <p:cNvSpPr/>
            <p:nvPr/>
          </p:nvSpPr>
          <p:spPr>
            <a:xfrm>
              <a:off x="421417" y="3132813"/>
              <a:ext cx="2686913" cy="3418886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 b="1" dirty="0">
                  <a:solidFill>
                    <a:schemeClr val="bg1"/>
                  </a:solidFill>
                </a:rPr>
                <a:t>Think about </a:t>
              </a:r>
              <a:r>
                <a:rPr lang="en-GB" sz="2800" dirty="0">
                  <a:solidFill>
                    <a:schemeClr val="bg1"/>
                  </a:solidFill>
                </a:rPr>
                <a:t>what our basic needs are as humans</a:t>
              </a:r>
              <a:endParaRPr sz="2800" dirty="0">
                <a:solidFill>
                  <a:schemeClr val="bg1"/>
                </a:solidFill>
              </a:endParaRPr>
            </a:p>
          </p:txBody>
        </p:sp>
        <p:sp>
          <p:nvSpPr>
            <p:cNvPr id="10" name="Google Shape;94;p2">
              <a:extLst>
                <a:ext uri="{FF2B5EF4-FFF2-40B4-BE49-F238E27FC236}">
                  <a16:creationId xmlns:a16="http://schemas.microsoft.com/office/drawing/2014/main" id="{6F1A2321-0442-4BD6-AD4E-4DC71F6DBF3C}"/>
                </a:ext>
              </a:extLst>
            </p:cNvPr>
            <p:cNvSpPr/>
            <p:nvPr/>
          </p:nvSpPr>
          <p:spPr>
            <a:xfrm>
              <a:off x="5920993" y="3107162"/>
              <a:ext cx="2686911" cy="344453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90000"/>
                </a:lnSpc>
              </a:pPr>
              <a:r>
                <a:rPr lang="en-GB" sz="2800" b="1" dirty="0">
                  <a:solidFill>
                    <a:schemeClr val="bg1"/>
                  </a:solidFill>
                </a:rPr>
                <a:t>Unpack</a:t>
              </a:r>
              <a:r>
                <a:rPr lang="en-GB" sz="2800" dirty="0">
                  <a:solidFill>
                    <a:schemeClr val="bg1"/>
                  </a:solidFill>
                </a:rPr>
                <a:t> some quotations from </a:t>
              </a:r>
              <a:r>
                <a:rPr lang="en-GB" sz="2800" i="1" dirty="0">
                  <a:solidFill>
                    <a:schemeClr val="bg1"/>
                  </a:solidFill>
                </a:rPr>
                <a:t>Coram Boy </a:t>
              </a:r>
              <a:r>
                <a:rPr lang="en-GB" sz="2800" dirty="0">
                  <a:solidFill>
                    <a:schemeClr val="bg1"/>
                  </a:solidFill>
                </a:rPr>
                <a:t>around the theme of poverty and childhood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356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10DB4-F144-4503-92EA-436AAB4B2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basic things to children need?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30B4331-D5FF-4431-B97A-6355A01017B0}"/>
              </a:ext>
            </a:extLst>
          </p:cNvPr>
          <p:cNvSpPr/>
          <p:nvPr/>
        </p:nvSpPr>
        <p:spPr>
          <a:xfrm>
            <a:off x="2908852" y="2402682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Carers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FA4CBFF-0B14-49C2-89AF-77CCDC8C6447}"/>
              </a:ext>
            </a:extLst>
          </p:cNvPr>
          <p:cNvSpPr/>
          <p:nvPr/>
        </p:nvSpPr>
        <p:spPr>
          <a:xfrm>
            <a:off x="1225826" y="3475243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Love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22D6C4-4E9F-464A-BDBB-B8D79221DD3A}"/>
              </a:ext>
            </a:extLst>
          </p:cNvPr>
          <p:cNvSpPr/>
          <p:nvPr/>
        </p:nvSpPr>
        <p:spPr>
          <a:xfrm>
            <a:off x="8580784" y="3461388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</a:rPr>
              <a:t>Warmth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526E301-07B3-48BC-B5F8-26B86C1CFC17}"/>
              </a:ext>
            </a:extLst>
          </p:cNvPr>
          <p:cNvSpPr/>
          <p:nvPr/>
        </p:nvSpPr>
        <p:spPr>
          <a:xfrm>
            <a:off x="8580784" y="4487537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</a:rPr>
              <a:t>Home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CEE5DE-46E6-4DE5-8499-709F06CD36E6}"/>
              </a:ext>
            </a:extLst>
          </p:cNvPr>
          <p:cNvSpPr/>
          <p:nvPr/>
        </p:nvSpPr>
        <p:spPr>
          <a:xfrm>
            <a:off x="6897758" y="2402683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</a:rPr>
              <a:t>Education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D43EBC-6E03-4C78-B7A4-AFF46BE21366}"/>
              </a:ext>
            </a:extLst>
          </p:cNvPr>
          <p:cNvSpPr/>
          <p:nvPr/>
        </p:nvSpPr>
        <p:spPr>
          <a:xfrm>
            <a:off x="4903305" y="4476991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</a:rPr>
              <a:t>Praise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D76F36D-B9A1-479D-B1D5-95095DDCE26A}"/>
              </a:ext>
            </a:extLst>
          </p:cNvPr>
          <p:cNvSpPr/>
          <p:nvPr/>
        </p:nvSpPr>
        <p:spPr>
          <a:xfrm>
            <a:off x="4903305" y="5602220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</a:rPr>
              <a:t>Recognition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94E3DDD-0208-4A0D-8DFF-7C0AC4A143E3}"/>
              </a:ext>
            </a:extLst>
          </p:cNvPr>
          <p:cNvSpPr/>
          <p:nvPr/>
        </p:nvSpPr>
        <p:spPr>
          <a:xfrm>
            <a:off x="4903305" y="3475243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Routine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19713EA-AAEF-4D38-A3E7-B7EDAA00184A}"/>
              </a:ext>
            </a:extLst>
          </p:cNvPr>
          <p:cNvSpPr/>
          <p:nvPr/>
        </p:nvSpPr>
        <p:spPr>
          <a:xfrm>
            <a:off x="1225826" y="4428641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</a:rPr>
              <a:t>Safety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13014E-1995-4174-93FF-4B66BC3A1273}"/>
              </a:ext>
            </a:extLst>
          </p:cNvPr>
          <p:cNvSpPr/>
          <p:nvPr/>
        </p:nvSpPr>
        <p:spPr>
          <a:xfrm>
            <a:off x="1225826" y="5550866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</a:rPr>
              <a:t>Toys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2F53282-F563-47E1-8A8D-A185081F2CFF}"/>
              </a:ext>
            </a:extLst>
          </p:cNvPr>
          <p:cNvSpPr/>
          <p:nvPr/>
        </p:nvSpPr>
        <p:spPr>
          <a:xfrm>
            <a:off x="8580784" y="5617441"/>
            <a:ext cx="3366052" cy="62285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Nutrition</a:t>
            </a:r>
          </a:p>
        </p:txBody>
      </p:sp>
    </p:spTree>
    <p:extLst>
      <p:ext uri="{BB962C8B-B14F-4D97-AF65-F5344CB8AC3E}">
        <p14:creationId xmlns:p14="http://schemas.microsoft.com/office/powerpoint/2010/main" val="201766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ram Boy: Amazon.co.uk: Gavin, Jamila: 9781405277037: Books">
            <a:extLst>
              <a:ext uri="{FF2B5EF4-FFF2-40B4-BE49-F238E27FC236}">
                <a16:creationId xmlns:a16="http://schemas.microsoft.com/office/drawing/2014/main" id="{1395E5CC-425E-4B7A-911D-7482EBA3C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18" y="0"/>
            <a:ext cx="4468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2339A8-4303-4CEB-854F-44C02412DFF7}"/>
              </a:ext>
            </a:extLst>
          </p:cNvPr>
          <p:cNvSpPr txBox="1"/>
          <p:nvPr/>
        </p:nvSpPr>
        <p:spPr>
          <a:xfrm>
            <a:off x="5978769" y="3013501"/>
            <a:ext cx="5514536" cy="83099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What</a:t>
            </a:r>
            <a:r>
              <a:rPr lang="en-GB" sz="2400" b="1" dirty="0"/>
              <a:t> tone </a:t>
            </a:r>
            <a:r>
              <a:rPr lang="en-GB" sz="2400" dirty="0"/>
              <a:t>do you think </a:t>
            </a:r>
            <a:r>
              <a:rPr lang="en-GB" sz="2400" i="1" dirty="0"/>
              <a:t>Coram Boy</a:t>
            </a:r>
            <a:r>
              <a:rPr lang="en-GB" sz="2400" dirty="0"/>
              <a:t> has, judging by the cover?</a:t>
            </a:r>
          </a:p>
        </p:txBody>
      </p:sp>
    </p:spTree>
    <p:extLst>
      <p:ext uri="{BB962C8B-B14F-4D97-AF65-F5344CB8AC3E}">
        <p14:creationId xmlns:p14="http://schemas.microsoft.com/office/powerpoint/2010/main" val="326810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A740C-B436-4559-8685-F85F6185B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0998"/>
          </a:xfrm>
        </p:spPr>
        <p:txBody>
          <a:bodyPr/>
          <a:lstStyle/>
          <a:p>
            <a:r>
              <a:rPr lang="en-GB" dirty="0"/>
              <a:t>Quotation Explosion!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72353C-EE5F-4298-83C4-1401D540DA9A}"/>
              </a:ext>
            </a:extLst>
          </p:cNvPr>
          <p:cNvSpPr/>
          <p:nvPr/>
        </p:nvSpPr>
        <p:spPr>
          <a:xfrm>
            <a:off x="3048000" y="3429000"/>
            <a:ext cx="6096000" cy="865173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children were silent, as though they had been born learning to stifle their fears.” p.16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8E9A56-0234-4A75-B66A-89AA44AF3DAF}"/>
              </a:ext>
            </a:extLst>
          </p:cNvPr>
          <p:cNvSpPr txBox="1"/>
          <p:nvPr/>
        </p:nvSpPr>
        <p:spPr>
          <a:xfrm>
            <a:off x="838200" y="1196124"/>
            <a:ext cx="10515600" cy="95410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i="1" dirty="0"/>
              <a:t>What does this quotation tell us about the lives of poor children during the 18</a:t>
            </a:r>
            <a:r>
              <a:rPr lang="en-GB" sz="2800" i="1" baseline="30000" dirty="0"/>
              <a:t>th</a:t>
            </a:r>
            <a:r>
              <a:rPr lang="en-GB" sz="2800" i="1" dirty="0"/>
              <a:t> Century?</a:t>
            </a:r>
          </a:p>
        </p:txBody>
      </p:sp>
    </p:spTree>
    <p:extLst>
      <p:ext uri="{BB962C8B-B14F-4D97-AF65-F5344CB8AC3E}">
        <p14:creationId xmlns:p14="http://schemas.microsoft.com/office/powerpoint/2010/main" val="1021354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EEC4271-FD05-4320-A9D9-9C34592B73A0}"/>
              </a:ext>
            </a:extLst>
          </p:cNvPr>
          <p:cNvSpPr/>
          <p:nvPr/>
        </p:nvSpPr>
        <p:spPr>
          <a:xfrm>
            <a:off x="3048000" y="3093043"/>
            <a:ext cx="6096000" cy="993926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dirty="0"/>
              <a:t>“The gruel dolloped out for the brats…made him want to puke.” p.23 </a:t>
            </a: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489613-7F56-4B5C-90AA-EC335F32F920}"/>
              </a:ext>
            </a:extLst>
          </p:cNvPr>
          <p:cNvSpPr txBox="1"/>
          <p:nvPr/>
        </p:nvSpPr>
        <p:spPr>
          <a:xfrm>
            <a:off x="838200" y="493759"/>
            <a:ext cx="10515600" cy="95410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i="1" dirty="0"/>
              <a:t>What does this quotation tell us about the lives of poor children during the 18</a:t>
            </a:r>
            <a:r>
              <a:rPr lang="en-GB" sz="2800" i="1" baseline="30000" dirty="0"/>
              <a:t>th</a:t>
            </a:r>
            <a:r>
              <a:rPr lang="en-GB" sz="2800" i="1" dirty="0"/>
              <a:t> Century?</a:t>
            </a:r>
          </a:p>
        </p:txBody>
      </p:sp>
    </p:spTree>
    <p:extLst>
      <p:ext uri="{BB962C8B-B14F-4D97-AF65-F5344CB8AC3E}">
        <p14:creationId xmlns:p14="http://schemas.microsoft.com/office/powerpoint/2010/main" val="2511105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40600A-C398-4C16-B1D3-E0B30D0897D6}"/>
              </a:ext>
            </a:extLst>
          </p:cNvPr>
          <p:cNvSpPr/>
          <p:nvPr/>
        </p:nvSpPr>
        <p:spPr>
          <a:xfrm>
            <a:off x="3048000" y="2721982"/>
            <a:ext cx="6096000" cy="2244204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CB792-86EF-4154-95E4-76C6C17701EF}"/>
              </a:ext>
            </a:extLst>
          </p:cNvPr>
          <p:cNvSpPr txBox="1"/>
          <p:nvPr/>
        </p:nvSpPr>
        <p:spPr>
          <a:xfrm>
            <a:off x="838200" y="493759"/>
            <a:ext cx="10515600" cy="95410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i="1" dirty="0"/>
              <a:t>What does this quotation tell us about the lives of poor children during the 18</a:t>
            </a:r>
            <a:r>
              <a:rPr lang="en-GB" sz="2800" i="1" baseline="30000" dirty="0"/>
              <a:t>th</a:t>
            </a:r>
            <a:r>
              <a:rPr lang="en-GB" sz="2800" i="1" dirty="0"/>
              <a:t> Century?</a:t>
            </a:r>
          </a:p>
        </p:txBody>
      </p:sp>
    </p:spTree>
    <p:extLst>
      <p:ext uri="{BB962C8B-B14F-4D97-AF65-F5344CB8AC3E}">
        <p14:creationId xmlns:p14="http://schemas.microsoft.com/office/powerpoint/2010/main" val="2328593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40600A-C398-4C16-B1D3-E0B30D0897D6}"/>
              </a:ext>
            </a:extLst>
          </p:cNvPr>
          <p:cNvSpPr/>
          <p:nvPr/>
        </p:nvSpPr>
        <p:spPr>
          <a:xfrm>
            <a:off x="3048000" y="2721982"/>
            <a:ext cx="6096000" cy="2244204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CB792-86EF-4154-95E4-76C6C17701EF}"/>
              </a:ext>
            </a:extLst>
          </p:cNvPr>
          <p:cNvSpPr txBox="1"/>
          <p:nvPr/>
        </p:nvSpPr>
        <p:spPr>
          <a:xfrm>
            <a:off x="838200" y="493759"/>
            <a:ext cx="10515600" cy="95410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i="1" dirty="0"/>
              <a:t>What does this quotation tell us about the lives of poor children during the 18</a:t>
            </a:r>
            <a:r>
              <a:rPr lang="en-GB" sz="2800" i="1" baseline="30000" dirty="0"/>
              <a:t>th</a:t>
            </a:r>
            <a:r>
              <a:rPr lang="en-GB" sz="2800" i="1" dirty="0"/>
              <a:t> Century?</a:t>
            </a:r>
          </a:p>
        </p:txBody>
      </p:sp>
    </p:spTree>
    <p:extLst>
      <p:ext uri="{BB962C8B-B14F-4D97-AF65-F5344CB8AC3E}">
        <p14:creationId xmlns:p14="http://schemas.microsoft.com/office/powerpoint/2010/main" val="108138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40600A-C398-4C16-B1D3-E0B30D0897D6}"/>
              </a:ext>
            </a:extLst>
          </p:cNvPr>
          <p:cNvSpPr/>
          <p:nvPr/>
        </p:nvSpPr>
        <p:spPr>
          <a:xfrm>
            <a:off x="3048000" y="2721982"/>
            <a:ext cx="6096000" cy="2244204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CB792-86EF-4154-95E4-76C6C17701EF}"/>
              </a:ext>
            </a:extLst>
          </p:cNvPr>
          <p:cNvSpPr txBox="1"/>
          <p:nvPr/>
        </p:nvSpPr>
        <p:spPr>
          <a:xfrm>
            <a:off x="838200" y="493759"/>
            <a:ext cx="10515600" cy="95410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i="1" dirty="0"/>
              <a:t>What does this quotation tell us about the lives of poor children during the 18</a:t>
            </a:r>
            <a:r>
              <a:rPr lang="en-GB" sz="2800" i="1" baseline="30000" dirty="0"/>
              <a:t>th</a:t>
            </a:r>
            <a:r>
              <a:rPr lang="en-GB" sz="2800" i="1" dirty="0"/>
              <a:t> Century?</a:t>
            </a:r>
          </a:p>
        </p:txBody>
      </p:sp>
    </p:spTree>
    <p:extLst>
      <p:ext uri="{BB962C8B-B14F-4D97-AF65-F5344CB8AC3E}">
        <p14:creationId xmlns:p14="http://schemas.microsoft.com/office/powerpoint/2010/main" val="1694552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1" ma:contentTypeDescription="Create a new document." ma:contentTypeScope="" ma:versionID="7d624b3cebe69cd5deb17aa8c710a6bf">
  <xsd:schema xmlns:xsd="http://www.w3.org/2001/XMLSchema" xmlns:xs="http://www.w3.org/2001/XMLSchema" xmlns:p="http://schemas.microsoft.com/office/2006/metadata/properties" xmlns:ns3="a5ca2c14-d559-4d0f-b326-ae05938bf16d" targetNamespace="http://schemas.microsoft.com/office/2006/metadata/properties" ma:root="true" ma:fieldsID="27b674bc4522bd98e0becfb44a2da5be" ns3:_="">
    <xsd:import namespace="a5ca2c14-d559-4d0f-b326-ae05938bf16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5BD45A-5446-4D74-9CB9-6E4CAF7554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AB6047-C78A-4407-9FDD-30BEF32A9136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a5ca2c14-d559-4d0f-b326-ae05938bf16d"/>
  </ds:schemaRefs>
</ds:datastoreItem>
</file>

<file path=customXml/itemProps3.xml><?xml version="1.0" encoding="utf-8"?>
<ds:datastoreItem xmlns:ds="http://schemas.openxmlformats.org/officeDocument/2006/customXml" ds:itemID="{500877EF-3DD9-41D8-B244-283F68B2FE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280</TotalTime>
  <Words>392</Words>
  <Application>Microsoft Office PowerPoint</Application>
  <PresentationFormat>Widescreen</PresentationFormat>
  <Paragraphs>50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Open Sans Light</vt:lpstr>
      <vt:lpstr>Perpetua</vt:lpstr>
      <vt:lpstr>Times New Roman</vt:lpstr>
      <vt:lpstr>Wingdings</vt:lpstr>
      <vt:lpstr>Office Theme</vt:lpstr>
      <vt:lpstr>Coram Boy</vt:lpstr>
      <vt:lpstr>Learning Objectives</vt:lpstr>
      <vt:lpstr>What basic things to children need?</vt:lpstr>
      <vt:lpstr>PowerPoint Presentation</vt:lpstr>
      <vt:lpstr>Quotation Explosion!</vt:lpstr>
      <vt:lpstr>PowerPoint Presentation</vt:lpstr>
      <vt:lpstr>PowerPoint Presentation</vt:lpstr>
      <vt:lpstr>PowerPoint Presentation</vt:lpstr>
      <vt:lpstr>PowerPoint Presentation</vt:lpstr>
      <vt:lpstr>Plenary This scene was painted in the 18th century:  what world do you think we will be entering as we read Coram Boy?</vt:lpstr>
      <vt:lpstr>PowerPoint Presentation</vt:lpstr>
      <vt:lpstr>Superstition</vt:lpstr>
      <vt:lpstr>PowerPoint Presentation</vt:lpstr>
      <vt:lpstr>Prologue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Coram Boy</dc:title>
  <dc:creator>Charis Taylor</dc:creator>
  <cp:lastModifiedBy>Charis Taylor</cp:lastModifiedBy>
  <cp:revision>10</cp:revision>
  <dcterms:created xsi:type="dcterms:W3CDTF">2021-09-07T14:33:59Z</dcterms:created>
  <dcterms:modified xsi:type="dcterms:W3CDTF">2021-09-09T07:34:12Z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